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1" r:id="rId4"/>
    <p:sldId id="257" r:id="rId5"/>
    <p:sldId id="259" r:id="rId6"/>
    <p:sldId id="258" r:id="rId7"/>
    <p:sldId id="262" r:id="rId8"/>
    <p:sldId id="265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5" autoAdjust="0"/>
    <p:restoredTop sz="73846" autoAdjust="0"/>
  </p:normalViewPr>
  <p:slideViewPr>
    <p:cSldViewPr>
      <p:cViewPr varScale="1">
        <p:scale>
          <a:sx n="82" d="100"/>
          <a:sy n="82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91EEA-1C34-4E0D-B5BA-EDA0F723DE9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7BA02-4DD2-420F-992A-D571FE569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6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looked</a:t>
            </a:r>
            <a:r>
              <a:rPr lang="en-US" baseline="0" dirty="0" smtClean="0"/>
              <a:t> at some fallacies </a:t>
            </a:r>
            <a:r>
              <a:rPr lang="en-US" baseline="0" dirty="0" smtClean="0"/>
              <a:t>associated with </a:t>
            </a:r>
            <a:r>
              <a:rPr lang="en-US" baseline="0" dirty="0" smtClean="0"/>
              <a:t>deduction and induction, we will now look at other fallacies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80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Famous quote from a senator in a open forum to convict someone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35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tobacco industry</a:t>
            </a:r>
            <a:r>
              <a:rPr lang="en-US" baseline="0" dirty="0" smtClean="0"/>
              <a:t> claimed for years that linking cancer and tobacco was committing Post hoc ergo propter hoc. </a:t>
            </a:r>
            <a:r>
              <a:rPr lang="en-US" dirty="0" smtClean="0"/>
              <a:t>. Eventually the evidence made them admit</a:t>
            </a:r>
            <a:r>
              <a:rPr lang="en-US" baseline="0" dirty="0" smtClean="0"/>
              <a:t> the truth. In the 1970’s as many 7 year olds in </a:t>
            </a:r>
            <a:r>
              <a:rPr lang="en-US" baseline="0" dirty="0" err="1" smtClean="0"/>
              <a:t>america</a:t>
            </a:r>
            <a:r>
              <a:rPr lang="en-US" baseline="0" dirty="0" smtClean="0"/>
              <a:t> knew Joe Camel as knew </a:t>
            </a:r>
            <a:r>
              <a:rPr lang="en-US" baseline="0" smtClean="0"/>
              <a:t>mickey mouse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94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backed up by statistical data!!!!!. We need to be careful that we</a:t>
            </a:r>
            <a:r>
              <a:rPr lang="en-US" baseline="0" dirty="0" smtClean="0"/>
              <a:t> do not claim this as a </a:t>
            </a:r>
            <a:r>
              <a:rPr lang="en-US" dirty="0" smtClean="0"/>
              <a:t>fallacy when in fact it could be true.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 looking for more pay……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30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7BA02-4DD2-420F-992A-D571FE5693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3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311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3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7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5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51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2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0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75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8D058-F5AF-4A1B-A679-A44E9F0DA0C9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7D950-5709-43CD-8FA3-A142551FF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Informal Reasoning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Loaded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always cheat in exams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6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605489"/>
              </p:ext>
            </p:extLst>
          </p:nvPr>
        </p:nvGraphicFramePr>
        <p:xfrm>
          <a:off x="228600" y="1295400"/>
          <a:ext cx="8763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6172200"/>
              </a:tblGrid>
              <a:tr h="6857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The ten deadly fallacies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</a:t>
                      </a:r>
                      <a:r>
                        <a:rPr lang="en-US" dirty="0" err="1" smtClean="0"/>
                        <a:t>Ignorantiam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Claiming something is true</a:t>
                      </a:r>
                      <a:r>
                        <a:rPr lang="en-US" baseline="0" dirty="0" smtClean="0"/>
                        <a:t> because it cannot be proved to be 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Hasty generalization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Generalizing from insufficient 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 hoc ergo propter hoc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Confusing a correlation with a casual connection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hominem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Attacking/supporting the person rather than the </a:t>
                      </a:r>
                      <a:r>
                        <a:rPr lang="en-US" dirty="0" smtClean="0"/>
                        <a:t>argument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Circular reasoning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truth of what you are supposed to be proving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pleading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double standards to excuse an individual or group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Equivocation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language ambiguously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analogy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that because two things are alike in some respects they are alike in other respects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Dilemma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only two black and white alternatives exist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question that is biased because it contains a built-in assumption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67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59280"/>
              </p:ext>
            </p:extLst>
          </p:nvPr>
        </p:nvGraphicFramePr>
        <p:xfrm>
          <a:off x="228600" y="1295400"/>
          <a:ext cx="8763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6172200"/>
              </a:tblGrid>
              <a:tr h="6857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The ten deadly fallacies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</a:t>
                      </a:r>
                      <a:r>
                        <a:rPr lang="en-US" dirty="0" err="1" smtClean="0"/>
                        <a:t>Ignorantiam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Claiming something is true</a:t>
                      </a:r>
                      <a:r>
                        <a:rPr lang="en-US" baseline="0" dirty="0" smtClean="0"/>
                        <a:t> because it cannot be proved to be 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Hasty generalization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Generalizing from insufficient 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 hoc ergo propter hoc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Confusing a correlation with a casual connection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 hominem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Attacking/supporting the person rather than the </a:t>
                      </a:r>
                      <a:r>
                        <a:rPr lang="en-US" dirty="0" smtClean="0"/>
                        <a:t>argument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Circular reasoning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truth of what you are supposed to be proving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pleading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double standards to excuse an individual or group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Equivocation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language ambiguously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analogy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that because two things are alike in some respects they are alike in other respects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Dilemma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Assuming the only two black and white alternatives exist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Loaded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question that is biased because it contains a built-in assumption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10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r>
              <a:rPr lang="en-US" dirty="0"/>
              <a:t>Ad </a:t>
            </a:r>
            <a:r>
              <a:rPr lang="en-US" dirty="0" err="1" smtClean="0"/>
              <a:t>Ignorantiam</a:t>
            </a:r>
            <a:r>
              <a:rPr lang="en-US" dirty="0" smtClean="0"/>
              <a:t>: Something is true on the grounds that there is no evidence to disprove it.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The Communist witch hunt in the 1960’s</a:t>
            </a:r>
          </a:p>
          <a:p>
            <a:r>
              <a:rPr lang="en-US" dirty="0" smtClean="0"/>
              <a:t>“ There is nothing in his files to say he is not a communist”</a:t>
            </a:r>
          </a:p>
          <a:p>
            <a:pPr lvl="1"/>
            <a:r>
              <a:rPr lang="en-US" dirty="0" smtClean="0"/>
              <a:t>Senator Joe McCarthy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4196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97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hoc ergo propter hoc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follows B then B must be the cause of A</a:t>
            </a:r>
          </a:p>
          <a:p>
            <a:r>
              <a:rPr lang="en-US" dirty="0" smtClean="0"/>
              <a:t>Murder rate goes up after the abolition of capital punishment, therefore can we say that capital punishment is an effective deterrent</a:t>
            </a:r>
          </a:p>
          <a:p>
            <a:r>
              <a:rPr lang="en-US" dirty="0" smtClean="0"/>
              <a:t>It could be the case but we need more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35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Smoking causes </a:t>
            </a:r>
            <a:r>
              <a:rPr lang="en-US" dirty="0" err="1" smtClean="0"/>
              <a:t>causes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5000"/>
            <a:ext cx="3400425" cy="3352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2057400"/>
            <a:ext cx="47625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As the number of churches in American cities increase so does the number of prostitutes!!!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2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hominem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attack the supporters of an argument</a:t>
            </a:r>
          </a:p>
          <a:p>
            <a:r>
              <a:rPr lang="en-US" dirty="0" smtClean="0"/>
              <a:t>You may have a vested interest in something but that does not mean you cannot be fair.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886200"/>
            <a:ext cx="1971675" cy="2314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112" y="4114800"/>
            <a:ext cx="2682517" cy="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9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 truth in something you are supposed to be proving</a:t>
            </a:r>
          </a:p>
          <a:p>
            <a:r>
              <a:rPr lang="en-US" dirty="0" smtClean="0"/>
              <a:t>Page 126 in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 Dilemma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there are only 2 ways of solving something when there are other options</a:t>
            </a:r>
          </a:p>
          <a:p>
            <a:r>
              <a:rPr lang="en-US" dirty="0" smtClean="0"/>
              <a:t>Binary thinking</a:t>
            </a:r>
          </a:p>
          <a:p>
            <a:r>
              <a:rPr lang="en-US" dirty="0" smtClean="0"/>
              <a:t>Pro life/ pro choice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540</Words>
  <Application>Microsoft Office PowerPoint</Application>
  <PresentationFormat>On-screen Show (4:3)</PresentationFormat>
  <Paragraphs>79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Informal Reasoning</vt:lpstr>
      <vt:lpstr>Fallacies</vt:lpstr>
      <vt:lpstr>Ad Ignorantiam: Something is true on the grounds that there is no evidence to disprove it.  </vt:lpstr>
      <vt:lpstr>Post hoc ergo propter hoc</vt:lpstr>
      <vt:lpstr>Smoking causes causes</vt:lpstr>
      <vt:lpstr>Explain this</vt:lpstr>
      <vt:lpstr>Ad hominem</vt:lpstr>
      <vt:lpstr>Circular reasoning</vt:lpstr>
      <vt:lpstr>False Dilemma</vt:lpstr>
      <vt:lpstr>Loaded Question</vt:lpstr>
      <vt:lpstr>Fallacies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Reasoning</dc:title>
  <dc:creator>Shane O'loghlin</dc:creator>
  <cp:lastModifiedBy>Shane O'loghlin</cp:lastModifiedBy>
  <cp:revision>13</cp:revision>
  <cp:lastPrinted>2012-11-14T06:38:31Z</cp:lastPrinted>
  <dcterms:created xsi:type="dcterms:W3CDTF">2012-11-12T08:57:41Z</dcterms:created>
  <dcterms:modified xsi:type="dcterms:W3CDTF">2012-11-14T07:27:36Z</dcterms:modified>
</cp:coreProperties>
</file>